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8"/>
  </p:notesMasterIdLst>
  <p:sldIdLst>
    <p:sldId id="256" r:id="rId6"/>
    <p:sldId id="362" r:id="rId7"/>
    <p:sldId id="360" r:id="rId8"/>
    <p:sldId id="361" r:id="rId9"/>
    <p:sldId id="337" r:id="rId10"/>
    <p:sldId id="357" r:id="rId11"/>
    <p:sldId id="339" r:id="rId12"/>
    <p:sldId id="359" r:id="rId13"/>
    <p:sldId id="363" r:id="rId14"/>
    <p:sldId id="341" r:id="rId15"/>
    <p:sldId id="342" r:id="rId16"/>
    <p:sldId id="344" r:id="rId17"/>
    <p:sldId id="345" r:id="rId18"/>
    <p:sldId id="346" r:id="rId19"/>
    <p:sldId id="340" r:id="rId20"/>
    <p:sldId id="343" r:id="rId21"/>
    <p:sldId id="348" r:id="rId22"/>
    <p:sldId id="364" r:id="rId23"/>
    <p:sldId id="349" r:id="rId24"/>
    <p:sldId id="365" r:id="rId25"/>
    <p:sldId id="350" r:id="rId26"/>
    <p:sldId id="35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9" Type="http://schemas.openxmlformats.org/officeDocument/2006/relationships/presProps" Target="presProps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pplewell, Morgan (HC/SC)" userId="c83240ad-b1f0-40a3-921a-33c01eb65695" providerId="ADAL" clId="{4440D313-4C5A-4624-978C-62FCBFC2BA44}"/>
    <pc:docChg chg="undo custSel addSld delSld modSld">
      <pc:chgData name="Popplewell, Morgan (HC/SC)" userId="c83240ad-b1f0-40a3-921a-33c01eb65695" providerId="ADAL" clId="{4440D313-4C5A-4624-978C-62FCBFC2BA44}" dt="2025-03-06T19:40:27.751" v="103"/>
      <pc:docMkLst>
        <pc:docMk/>
      </pc:docMkLst>
      <pc:sldChg chg="modSp mod">
        <pc:chgData name="Popplewell, Morgan (HC/SC)" userId="c83240ad-b1f0-40a3-921a-33c01eb65695" providerId="ADAL" clId="{4440D313-4C5A-4624-978C-62FCBFC2BA44}" dt="2025-03-06T19:08:52.032" v="17" actId="20577"/>
        <pc:sldMkLst>
          <pc:docMk/>
          <pc:sldMk cId="2588670203" sldId="256"/>
        </pc:sldMkLst>
      </pc:sldChg>
      <pc:sldChg chg="addSp delSp mod">
        <pc:chgData name="Popplewell, Morgan (HC/SC)" userId="c83240ad-b1f0-40a3-921a-33c01eb65695" providerId="ADAL" clId="{4440D313-4C5A-4624-978C-62FCBFC2BA44}" dt="2025-03-06T19:10:48.143" v="23"/>
        <pc:sldMkLst>
          <pc:docMk/>
          <pc:sldMk cId="4040361663" sldId="337"/>
        </pc:sldMkLst>
      </pc:sldChg>
      <pc:sldChg chg="addSp delSp add del mod">
        <pc:chgData name="Popplewell, Morgan (HC/SC)" userId="c83240ad-b1f0-40a3-921a-33c01eb65695" providerId="ADAL" clId="{4440D313-4C5A-4624-978C-62FCBFC2BA44}" dt="2025-03-06T19:12:33.911" v="29"/>
        <pc:sldMkLst>
          <pc:docMk/>
          <pc:sldMk cId="2355806891" sldId="339"/>
        </pc:sldMkLst>
      </pc:sldChg>
      <pc:sldChg chg="addSp delSp mod">
        <pc:chgData name="Popplewell, Morgan (HC/SC)" userId="c83240ad-b1f0-40a3-921a-33c01eb65695" providerId="ADAL" clId="{4440D313-4C5A-4624-978C-62FCBFC2BA44}" dt="2025-03-06T19:35:48.568" v="87"/>
        <pc:sldMkLst>
          <pc:docMk/>
          <pc:sldMk cId="2355806891" sldId="340"/>
        </pc:sldMkLst>
      </pc:sldChg>
      <pc:sldChg chg="addSp delSp mod">
        <pc:chgData name="Popplewell, Morgan (HC/SC)" userId="c83240ad-b1f0-40a3-921a-33c01eb65695" providerId="ADAL" clId="{4440D313-4C5A-4624-978C-62FCBFC2BA44}" dt="2025-03-06T19:32:00.031" v="77"/>
        <pc:sldMkLst>
          <pc:docMk/>
          <pc:sldMk cId="2355806891" sldId="341"/>
        </pc:sldMkLst>
      </pc:sldChg>
      <pc:sldChg chg="addSp delSp mod">
        <pc:chgData name="Popplewell, Morgan (HC/SC)" userId="c83240ad-b1f0-40a3-921a-33c01eb65695" providerId="ADAL" clId="{4440D313-4C5A-4624-978C-62FCBFC2BA44}" dt="2025-03-06T19:32:56.044" v="79"/>
        <pc:sldMkLst>
          <pc:docMk/>
          <pc:sldMk cId="2355806891" sldId="342"/>
        </pc:sldMkLst>
      </pc:sldChg>
      <pc:sldChg chg="addSp delSp modSp mod">
        <pc:chgData name="Popplewell, Morgan (HC/SC)" userId="c83240ad-b1f0-40a3-921a-33c01eb65695" providerId="ADAL" clId="{4440D313-4C5A-4624-978C-62FCBFC2BA44}" dt="2025-03-06T19:36:26.306" v="91"/>
        <pc:sldMkLst>
          <pc:docMk/>
          <pc:sldMk cId="2355806891" sldId="343"/>
        </pc:sldMkLst>
      </pc:sldChg>
      <pc:sldChg chg="addSp delSp mod">
        <pc:chgData name="Popplewell, Morgan (HC/SC)" userId="c83240ad-b1f0-40a3-921a-33c01eb65695" providerId="ADAL" clId="{4440D313-4C5A-4624-978C-62FCBFC2BA44}" dt="2025-03-06T19:33:26.956" v="81"/>
        <pc:sldMkLst>
          <pc:docMk/>
          <pc:sldMk cId="2355806891" sldId="344"/>
        </pc:sldMkLst>
      </pc:sldChg>
      <pc:sldChg chg="addSp delSp mod">
        <pc:chgData name="Popplewell, Morgan (HC/SC)" userId="c83240ad-b1f0-40a3-921a-33c01eb65695" providerId="ADAL" clId="{4440D313-4C5A-4624-978C-62FCBFC2BA44}" dt="2025-03-06T19:34:42.088" v="83"/>
        <pc:sldMkLst>
          <pc:docMk/>
          <pc:sldMk cId="2355806891" sldId="345"/>
        </pc:sldMkLst>
      </pc:sldChg>
      <pc:sldChg chg="addSp delSp mod">
        <pc:chgData name="Popplewell, Morgan (HC/SC)" userId="c83240ad-b1f0-40a3-921a-33c01eb65695" providerId="ADAL" clId="{4440D313-4C5A-4624-978C-62FCBFC2BA44}" dt="2025-03-06T19:35:16.395" v="85"/>
        <pc:sldMkLst>
          <pc:docMk/>
          <pc:sldMk cId="1725672514" sldId="346"/>
        </pc:sldMkLst>
      </pc:sldChg>
      <pc:sldChg chg="addSp delSp mod">
        <pc:chgData name="Popplewell, Morgan (HC/SC)" userId="c83240ad-b1f0-40a3-921a-33c01eb65695" providerId="ADAL" clId="{4440D313-4C5A-4624-978C-62FCBFC2BA44}" dt="2025-03-06T19:36:52.388" v="93"/>
        <pc:sldMkLst>
          <pc:docMk/>
          <pc:sldMk cId="11461402" sldId="348"/>
        </pc:sldMkLst>
      </pc:sldChg>
      <pc:sldChg chg="addSp delSp mod">
        <pc:chgData name="Popplewell, Morgan (HC/SC)" userId="c83240ad-b1f0-40a3-921a-33c01eb65695" providerId="ADAL" clId="{4440D313-4C5A-4624-978C-62FCBFC2BA44}" dt="2025-03-06T19:38:09.801" v="97"/>
        <pc:sldMkLst>
          <pc:docMk/>
          <pc:sldMk cId="11461402" sldId="349"/>
        </pc:sldMkLst>
      </pc:sldChg>
      <pc:sldChg chg="addSp delSp mod">
        <pc:chgData name="Popplewell, Morgan (HC/SC)" userId="c83240ad-b1f0-40a3-921a-33c01eb65695" providerId="ADAL" clId="{4440D313-4C5A-4624-978C-62FCBFC2BA44}" dt="2025-03-06T19:39:47.191" v="101"/>
        <pc:sldMkLst>
          <pc:docMk/>
          <pc:sldMk cId="11461402" sldId="350"/>
        </pc:sldMkLst>
      </pc:sldChg>
      <pc:sldChg chg="addSp delSp mod">
        <pc:chgData name="Popplewell, Morgan (HC/SC)" userId="c83240ad-b1f0-40a3-921a-33c01eb65695" providerId="ADAL" clId="{4440D313-4C5A-4624-978C-62FCBFC2BA44}" dt="2025-03-06T19:40:27.751" v="103"/>
        <pc:sldMkLst>
          <pc:docMk/>
          <pc:sldMk cId="11461402" sldId="351"/>
        </pc:sldMkLst>
      </pc:sldChg>
      <pc:sldChg chg="addSp delSp mod">
        <pc:chgData name="Popplewell, Morgan (HC/SC)" userId="c83240ad-b1f0-40a3-921a-33c01eb65695" providerId="ADAL" clId="{4440D313-4C5A-4624-978C-62FCBFC2BA44}" dt="2025-03-06T19:11:52.934" v="25"/>
        <pc:sldMkLst>
          <pc:docMk/>
          <pc:sldMk cId="311385360" sldId="357"/>
        </pc:sldMkLst>
      </pc:sldChg>
      <pc:sldChg chg="addSp delSp modSp mod">
        <pc:chgData name="Popplewell, Morgan (HC/SC)" userId="c83240ad-b1f0-40a3-921a-33c01eb65695" providerId="ADAL" clId="{4440D313-4C5A-4624-978C-62FCBFC2BA44}" dt="2025-03-06T19:28:32.064" v="67"/>
        <pc:sldMkLst>
          <pc:docMk/>
          <pc:sldMk cId="1999266802" sldId="359"/>
        </pc:sldMkLst>
      </pc:sldChg>
      <pc:sldChg chg="addSp delSp mod">
        <pc:chgData name="Popplewell, Morgan (HC/SC)" userId="c83240ad-b1f0-40a3-921a-33c01eb65695" providerId="ADAL" clId="{4440D313-4C5A-4624-978C-62FCBFC2BA44}" dt="2025-03-06T19:09:34.237" v="19"/>
        <pc:sldMkLst>
          <pc:docMk/>
          <pc:sldMk cId="173963729" sldId="360"/>
        </pc:sldMkLst>
      </pc:sldChg>
      <pc:sldChg chg="addSp delSp mod">
        <pc:chgData name="Popplewell, Morgan (HC/SC)" userId="c83240ad-b1f0-40a3-921a-33c01eb65695" providerId="ADAL" clId="{4440D313-4C5A-4624-978C-62FCBFC2BA44}" dt="2025-03-06T19:10:14.949" v="21"/>
        <pc:sldMkLst>
          <pc:docMk/>
          <pc:sldMk cId="1165619468" sldId="361"/>
        </pc:sldMkLst>
      </pc:sldChg>
      <pc:sldChg chg="addSp delSp modSp mod">
        <pc:chgData name="Popplewell, Morgan (HC/SC)" userId="c83240ad-b1f0-40a3-921a-33c01eb65695" providerId="ADAL" clId="{4440D313-4C5A-4624-978C-62FCBFC2BA44}" dt="2025-03-06T19:08:22.189" v="4"/>
        <pc:sldMkLst>
          <pc:docMk/>
          <pc:sldMk cId="2001730908" sldId="362"/>
        </pc:sldMkLst>
      </pc:sldChg>
      <pc:sldChg chg="addSp delSp mod">
        <pc:chgData name="Popplewell, Morgan (HC/SC)" userId="c83240ad-b1f0-40a3-921a-33c01eb65695" providerId="ADAL" clId="{4440D313-4C5A-4624-978C-62FCBFC2BA44}" dt="2025-03-06T19:31:15.048" v="75"/>
        <pc:sldMkLst>
          <pc:docMk/>
          <pc:sldMk cId="1650394364" sldId="363"/>
        </pc:sldMkLst>
      </pc:sldChg>
      <pc:sldChg chg="addSp delSp mod">
        <pc:chgData name="Popplewell, Morgan (HC/SC)" userId="c83240ad-b1f0-40a3-921a-33c01eb65695" providerId="ADAL" clId="{4440D313-4C5A-4624-978C-62FCBFC2BA44}" dt="2025-03-06T19:37:17.121" v="95"/>
        <pc:sldMkLst>
          <pc:docMk/>
          <pc:sldMk cId="268506234" sldId="364"/>
        </pc:sldMkLst>
      </pc:sldChg>
      <pc:sldChg chg="addSp delSp mod">
        <pc:chgData name="Popplewell, Morgan (HC/SC)" userId="c83240ad-b1f0-40a3-921a-33c01eb65695" providerId="ADAL" clId="{4440D313-4C5A-4624-978C-62FCBFC2BA44}" dt="2025-03-06T19:38:37.498" v="99"/>
        <pc:sldMkLst>
          <pc:docMk/>
          <pc:sldMk cId="1590746319" sldId="365"/>
        </pc:sldMkLst>
      </pc:sldChg>
    </pc:docChg>
  </pc:docChgLst>
  <pc:docChgLst>
    <pc:chgData name="Tremblay, Marilyn (HC/SC)" userId="dc1d5b57-0252-4c18-97cd-24737a64a883" providerId="ADAL" clId="{9FBB1AA3-B36F-41F6-98B9-DE4A52EDBAE5}"/>
    <pc:docChg chg="custSel modSld">
      <pc:chgData name="Tremblay, Marilyn (HC/SC)" userId="dc1d5b57-0252-4c18-97cd-24737a64a883" providerId="ADAL" clId="{9FBB1AA3-B36F-41F6-98B9-DE4A52EDBAE5}" dt="2025-07-23T16:53:43.257" v="128" actId="1076"/>
      <pc:docMkLst>
        <pc:docMk/>
      </pc:docMkLst>
      <pc:sldChg chg="modSp mod">
        <pc:chgData name="Tremblay, Marilyn (HC/SC)" userId="dc1d5b57-0252-4c18-97cd-24737a64a883" providerId="ADAL" clId="{9FBB1AA3-B36F-41F6-98B9-DE4A52EDBAE5}" dt="2025-07-23T16:53:43.257" v="128" actId="1076"/>
        <pc:sldMkLst>
          <pc:docMk/>
          <pc:sldMk cId="2588670203" sldId="256"/>
        </pc:sldMkLst>
        <pc:spChg chg="mod">
          <ac:chgData name="Tremblay, Marilyn (HC/SC)" userId="dc1d5b57-0252-4c18-97cd-24737a64a883" providerId="ADAL" clId="{9FBB1AA3-B36F-41F6-98B9-DE4A52EDBAE5}" dt="2025-07-23T16:53:43.257" v="128" actId="1076"/>
          <ac:spMkLst>
            <pc:docMk/>
            <pc:sldMk cId="2588670203" sldId="256"/>
            <ac:spMk id="2" creationId="{00000000-0000-0000-0000-000000000000}"/>
          </ac:spMkLst>
        </pc:spChg>
        <pc:spChg chg="mod">
          <ac:chgData name="Tremblay, Marilyn (HC/SC)" userId="dc1d5b57-0252-4c18-97cd-24737a64a883" providerId="ADAL" clId="{9FBB1AA3-B36F-41F6-98B9-DE4A52EDBAE5}" dt="2025-07-23T16:53:29.339" v="127" actId="1076"/>
          <ac:spMkLst>
            <pc:docMk/>
            <pc:sldMk cId="2588670203" sldId="256"/>
            <ac:spMk id="3" creationId="{00000000-0000-0000-0000-000000000000}"/>
          </ac:spMkLst>
        </pc:spChg>
      </pc:sldChg>
    </pc:docChg>
  </pc:docChgLst>
  <pc:docChgLst>
    <pc:chgData name="Cook, Matthew C (HC/SC)" userId="df812be9-6f7b-4e2c-ad8b-f86f6d18c17e" providerId="ADAL" clId="{179112A7-FE2D-4ABD-82D2-63EBF2BA40F2}"/>
    <pc:docChg chg="custSel modSld">
      <pc:chgData name="Cook, Matthew C (HC/SC)" userId="df812be9-6f7b-4e2c-ad8b-f86f6d18c17e" providerId="ADAL" clId="{179112A7-FE2D-4ABD-82D2-63EBF2BA40F2}" dt="2025-05-26T17:56:05.766" v="1"/>
      <pc:docMkLst>
        <pc:docMk/>
      </pc:docMkLst>
      <pc:sldChg chg="addSp delSp mod">
        <pc:chgData name="Cook, Matthew C (HC/SC)" userId="df812be9-6f7b-4e2c-ad8b-f86f6d18c17e" providerId="ADAL" clId="{179112A7-FE2D-4ABD-82D2-63EBF2BA40F2}" dt="2025-05-26T17:56:05.766" v="1"/>
        <pc:sldMkLst>
          <pc:docMk/>
          <pc:sldMk cId="1999266802" sldId="359"/>
        </pc:sldMkLst>
        <pc:picChg chg="add">
          <ac:chgData name="Cook, Matthew C (HC/SC)" userId="df812be9-6f7b-4e2c-ad8b-f86f6d18c17e" providerId="ADAL" clId="{179112A7-FE2D-4ABD-82D2-63EBF2BA40F2}" dt="2025-05-26T17:56:05.766" v="1"/>
          <ac:picMkLst>
            <pc:docMk/>
            <pc:sldMk cId="1999266802" sldId="359"/>
            <ac:picMk id="2" creationId="{98B042E6-2A9C-4441-B016-10C72F8977F9}"/>
          </ac:picMkLst>
        </pc:picChg>
      </pc:sldChg>
    </pc:docChg>
  </pc:docChgLst>
  <pc:docChgLst>
    <pc:chgData name="Gnaedinger, Anika (HC/SC)" userId="85acef0a-2e36-405a-a681-22705785aaa6" providerId="ADAL" clId="{8550EB2F-2054-433D-8B53-B4F6FABE5176}"/>
    <pc:docChg chg="undo custSel modSld">
      <pc:chgData name="Gnaedinger, Anika (HC/SC)" userId="85acef0a-2e36-405a-a681-22705785aaa6" providerId="ADAL" clId="{8550EB2F-2054-433D-8B53-B4F6FABE5176}" dt="2024-06-10T17:35:45.139" v="81" actId="478"/>
      <pc:docMkLst>
        <pc:docMk/>
      </pc:docMkLst>
      <pc:sldChg chg="modSp mod">
        <pc:chgData name="Gnaedinger, Anika (HC/SC)" userId="85acef0a-2e36-405a-a681-22705785aaa6" providerId="ADAL" clId="{8550EB2F-2054-433D-8B53-B4F6FABE5176}" dt="2024-06-10T17:14:48" v="6" actId="20577"/>
        <pc:sldMkLst>
          <pc:docMk/>
          <pc:sldMk cId="2588670203" sldId="256"/>
        </pc:sldMkLst>
      </pc:sldChg>
      <pc:sldChg chg="addSp delSp modSp mod">
        <pc:chgData name="Gnaedinger, Anika (HC/SC)" userId="85acef0a-2e36-405a-a681-22705785aaa6" providerId="ADAL" clId="{8550EB2F-2054-433D-8B53-B4F6FABE5176}" dt="2024-06-10T17:25:41.430" v="21" actId="478"/>
        <pc:sldMkLst>
          <pc:docMk/>
          <pc:sldMk cId="4040361663" sldId="337"/>
        </pc:sldMkLst>
      </pc:sldChg>
      <pc:sldChg chg="addSp delSp modSp mod">
        <pc:chgData name="Gnaedinger, Anika (HC/SC)" userId="85acef0a-2e36-405a-a681-22705785aaa6" providerId="ADAL" clId="{8550EB2F-2054-433D-8B53-B4F6FABE5176}" dt="2024-06-10T17:26:24.291" v="26" actId="478"/>
        <pc:sldMkLst>
          <pc:docMk/>
          <pc:sldMk cId="2355806891" sldId="339"/>
        </pc:sldMkLst>
      </pc:sldChg>
      <pc:sldChg chg="addSp delSp modSp mod">
        <pc:chgData name="Gnaedinger, Anika (HC/SC)" userId="85acef0a-2e36-405a-a681-22705785aaa6" providerId="ADAL" clId="{8550EB2F-2054-433D-8B53-B4F6FABE5176}" dt="2024-06-10T17:29:31.956" v="41" actId="478"/>
        <pc:sldMkLst>
          <pc:docMk/>
          <pc:sldMk cId="2355806891" sldId="340"/>
        </pc:sldMkLst>
      </pc:sldChg>
      <pc:sldChg chg="addSp delSp modSp mod">
        <pc:chgData name="Gnaedinger, Anika (HC/SC)" userId="85acef0a-2e36-405a-a681-22705785aaa6" providerId="ADAL" clId="{8550EB2F-2054-433D-8B53-B4F6FABE5176}" dt="2024-06-10T17:31:18.043" v="56" actId="478"/>
        <pc:sldMkLst>
          <pc:docMk/>
          <pc:sldMk cId="2355806891" sldId="343"/>
        </pc:sldMkLst>
      </pc:sldChg>
      <pc:sldChg chg="addSp delSp modSp mod">
        <pc:chgData name="Gnaedinger, Anika (HC/SC)" userId="85acef0a-2e36-405a-a681-22705785aaa6" providerId="ADAL" clId="{8550EB2F-2054-433D-8B53-B4F6FABE5176}" dt="2024-06-10T17:28:47.056" v="36" actId="478"/>
        <pc:sldMkLst>
          <pc:docMk/>
          <pc:sldMk cId="1725672514" sldId="346"/>
        </pc:sldMkLst>
      </pc:sldChg>
      <pc:sldChg chg="addSp delSp modSp mod">
        <pc:chgData name="Gnaedinger, Anika (HC/SC)" userId="85acef0a-2e36-405a-a681-22705785aaa6" providerId="ADAL" clId="{8550EB2F-2054-433D-8B53-B4F6FABE5176}" dt="2024-06-10T17:31:58.923" v="61" actId="478"/>
        <pc:sldMkLst>
          <pc:docMk/>
          <pc:sldMk cId="11461402" sldId="348"/>
        </pc:sldMkLst>
      </pc:sldChg>
      <pc:sldChg chg="addSp delSp modSp mod">
        <pc:chgData name="Gnaedinger, Anika (HC/SC)" userId="85acef0a-2e36-405a-a681-22705785aaa6" providerId="ADAL" clId="{8550EB2F-2054-433D-8B53-B4F6FABE5176}" dt="2024-06-10T17:34:52.579" v="76" actId="478"/>
        <pc:sldMkLst>
          <pc:docMk/>
          <pc:sldMk cId="11461402" sldId="350"/>
        </pc:sldMkLst>
      </pc:sldChg>
      <pc:sldChg chg="addSp delSp modSp mod">
        <pc:chgData name="Gnaedinger, Anika (HC/SC)" userId="85acef0a-2e36-405a-a681-22705785aaa6" providerId="ADAL" clId="{8550EB2F-2054-433D-8B53-B4F6FABE5176}" dt="2024-06-10T17:35:45.139" v="81" actId="478"/>
        <pc:sldMkLst>
          <pc:docMk/>
          <pc:sldMk cId="11461402" sldId="351"/>
        </pc:sldMkLst>
      </pc:sldChg>
      <pc:sldChg chg="addSp delSp modSp mod">
        <pc:chgData name="Gnaedinger, Anika (HC/SC)" userId="85acef0a-2e36-405a-a681-22705785aaa6" providerId="ADAL" clId="{8550EB2F-2054-433D-8B53-B4F6FABE5176}" dt="2024-06-10T17:27:39.319" v="31" actId="478"/>
        <pc:sldMkLst>
          <pc:docMk/>
          <pc:sldMk cId="1999266802" sldId="359"/>
        </pc:sldMkLst>
      </pc:sldChg>
      <pc:sldChg chg="addSp delSp modSp mod">
        <pc:chgData name="Gnaedinger, Anika (HC/SC)" userId="85acef0a-2e36-405a-a681-22705785aaa6" providerId="ADAL" clId="{8550EB2F-2054-433D-8B53-B4F6FABE5176}" dt="2024-06-10T17:16:14.512" v="11" actId="478"/>
        <pc:sldMkLst>
          <pc:docMk/>
          <pc:sldMk cId="2001730908" sldId="362"/>
        </pc:sldMkLst>
      </pc:sldChg>
      <pc:sldChg chg="addSp delSp modSp mod">
        <pc:chgData name="Gnaedinger, Anika (HC/SC)" userId="85acef0a-2e36-405a-a681-22705785aaa6" providerId="ADAL" clId="{8550EB2F-2054-433D-8B53-B4F6FABE5176}" dt="2024-06-10T17:32:40.583" v="66" actId="478"/>
        <pc:sldMkLst>
          <pc:docMk/>
          <pc:sldMk cId="268506234" sldId="364"/>
        </pc:sldMkLst>
      </pc:sldChg>
      <pc:sldChg chg="addSp delSp modSp mod">
        <pc:chgData name="Gnaedinger, Anika (HC/SC)" userId="85acef0a-2e36-405a-a681-22705785aaa6" providerId="ADAL" clId="{8550EB2F-2054-433D-8B53-B4F6FABE5176}" dt="2024-06-10T17:33:28.859" v="71" actId="478"/>
        <pc:sldMkLst>
          <pc:docMk/>
          <pc:sldMk cId="1590746319" sldId="3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C22AD-77A1-443E-9619-9B97E3EABDE6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01B61-2A95-4CC5-8285-F3A566A6DE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171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1568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2893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736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275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737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112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994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1248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959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360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559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2CB5E-175C-4E38-9169-A292B9BFA9AC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39134-AE6A-4CF7-AC3A-7CC361B834E5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FDD523-02AF-6F2B-C0F3-84E265EC9DF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429500" y="63500"/>
            <a:ext cx="168592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Unclassified / Non classifié</a:t>
            </a:r>
          </a:p>
        </p:txBody>
      </p:sp>
    </p:spTree>
    <p:extLst>
      <p:ext uri="{BB962C8B-B14F-4D97-AF65-F5344CB8AC3E}">
        <p14:creationId xmlns:p14="http://schemas.microsoft.com/office/powerpoint/2010/main" val="195827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CA" dirty="0"/>
              <a:t>National Monitoring Section</a:t>
            </a:r>
            <a:br>
              <a:rPr lang="en-CA" dirty="0"/>
            </a:br>
            <a:r>
              <a:rPr lang="en-CA" dirty="0"/>
              <a:t> Tritium in Atmospheric Water Vapour</a:t>
            </a:r>
            <a:br>
              <a:rPr lang="en-CA" dirty="0"/>
            </a:br>
            <a:br>
              <a:rPr lang="en-CA" dirty="0"/>
            </a:br>
            <a:r>
              <a:rPr lang="en-CA" dirty="0"/>
              <a:t>Section national de surveillance</a:t>
            </a:r>
            <a:br>
              <a:rPr lang="en-CA" dirty="0"/>
            </a:br>
            <a:r>
              <a:rPr lang="en-CA" dirty="0"/>
              <a:t>Tritium dans la </a:t>
            </a:r>
            <a:r>
              <a:rPr lang="en-CA" dirty="0" err="1"/>
              <a:t>vapeur</a:t>
            </a:r>
            <a:r>
              <a:rPr lang="en-CA" dirty="0"/>
              <a:t> </a:t>
            </a:r>
            <a:r>
              <a:rPr lang="en-CA" dirty="0" err="1"/>
              <a:t>d’eau</a:t>
            </a:r>
            <a:r>
              <a:rPr lang="en-CA" dirty="0"/>
              <a:t> </a:t>
            </a:r>
            <a:r>
              <a:rPr lang="en-CA" dirty="0" err="1"/>
              <a:t>atmosphérique</a:t>
            </a:r>
            <a:br>
              <a:rPr lang="en-CA" dirty="0"/>
            </a:br>
            <a:br>
              <a:rPr lang="en-CA" dirty="0"/>
            </a:br>
            <a:br>
              <a:rPr lang="en-CA" dirty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4732121"/>
            <a:ext cx="6400800" cy="1080120"/>
          </a:xfrm>
        </p:spPr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2000 - December 2024</a:t>
            </a:r>
          </a:p>
        </p:txBody>
      </p:sp>
    </p:spTree>
    <p:extLst>
      <p:ext uri="{BB962C8B-B14F-4D97-AF65-F5344CB8AC3E}">
        <p14:creationId xmlns:p14="http://schemas.microsoft.com/office/powerpoint/2010/main" val="2588670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FDF38F-9A30-528D-6196-15415A1F9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30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618673-9A3A-4454-AEAC-238446A4B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B8F3FF-DB7F-F9B4-E5E4-F1F5703E7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19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C099F7-2BF4-631B-6135-A5367FEDB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61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9F0137-CA00-4C38-E95E-BFCD95BD7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5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B3C177-7598-20F7-DD85-D87003BEA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6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B042E6-2A9C-4441-B016-10C72F897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72" y="274046"/>
            <a:ext cx="8681456" cy="6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66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3046B5-454B-7E71-5EA6-CEB129DC0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9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D0F268-F1B8-B723-2216-025CDD6BA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6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2C4E27-0128-7A97-14D1-5F8DBB1F3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6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913A5C-6EA7-6F39-848E-00C193D4B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6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E90449-7CFC-CE75-D56E-8124A60C7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6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B16F0B-922F-0B0D-5596-27A775F77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72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18EBE8-AC52-6759-2397-82E9A2D4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6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24733E-25B2-02A9-4A83-A7048A201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6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D809BC-0BBC-6258-5354-F8A6E5B4D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772AC1-FCEA-A749-04E8-69838FABE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6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D0CC3C-142D-3037-813C-2587F58E2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8706F3-8739-134C-0FE2-C720654E1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46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B6313D-E9EB-BDF3-B52F-F67F3D02F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6B34F3-1E9E-ED6A-3520-13783DBBF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0998"/>
            <a:ext cx="8687553" cy="631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dbe0ac-a88c-42fe-990f-462ef144ff25" xsi:nil="true"/>
    <lcf76f155ced4ddcb4097134ff3c332f xmlns="6631efdb-a059-4d5c-af0b-f731f14d33d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70BFA850CCAE47A7BAA0F38D9D36E7" ma:contentTypeVersion="26" ma:contentTypeDescription="Create a new document." ma:contentTypeScope="" ma:versionID="cb10b2a8da0ac62a59205f428980d9e5">
  <xsd:schema xmlns:xsd="http://www.w3.org/2001/XMLSchema" xmlns:xs="http://www.w3.org/2001/XMLSchema" xmlns:p="http://schemas.microsoft.com/office/2006/metadata/properties" xmlns:ns2="4ab521e1-8720-4533-8025-5c945dd49c24" xmlns:ns3="16e82f90-a588-4221-9ba0-cc9a2dc4dcab" targetNamespace="http://schemas.microsoft.com/office/2006/metadata/properties" ma:root="true" ma:fieldsID="230addcbf327324f7013f811cc593a5c" ns2:_="" ns3:_="">
    <xsd:import namespace="4ab521e1-8720-4533-8025-5c945dd49c24"/>
    <xsd:import namespace="16e82f90-a588-4221-9ba0-cc9a2dc4dc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_dlc_DocId" minOccurs="0"/>
                <xsd:element ref="ns3:_dlc_DocIdUrl" minOccurs="0"/>
                <xsd:element ref="ns3:_dlc_DocIdPersistId" minOccurs="0"/>
                <xsd:element ref="ns2:MediaServiceObjectDetectorVersions" minOccurs="0"/>
                <xsd:element ref="ns2:SampleType" minOccurs="0"/>
                <xsd:element ref="ns2:Year" minOccurs="0"/>
                <xsd:element ref="ns2:Month" minOccurs="0"/>
                <xsd:element ref="ns2:DocumentStatus" minOccurs="0"/>
                <xsd:element ref="ns2:DocumentType_x002f_Class" minOccurs="0"/>
                <xsd:element ref="ns2: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Owne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AnalysisTyp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b521e1-8720-4533-8025-5c945dd49c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ampleType" ma:index="14" nillable="true" ma:displayName="Sample Type" ma:description="Include information on the sample type." ma:format="Dropdown" ma:internalName="SampleType">
      <xsd:simpleType>
        <xsd:union memberTypes="dms:Text">
          <xsd:simpleType>
            <xsd:restriction base="dms:Choice">
              <xsd:enumeration value="Precipitation"/>
              <xsd:enumeration value="Drinking Water"/>
              <xsd:enumeration value="Air Filters"/>
              <xsd:enumeration value="Water"/>
              <xsd:enumeration value="Milk"/>
              <xsd:enumeration value="Environmental Dosimetry"/>
              <xsd:enumeration value="Total Diet Study"/>
              <xsd:enumeration value="Special Projects"/>
              <xsd:enumeration value="General"/>
              <xsd:enumeration value="Water Vapor"/>
              <xsd:enumeration value="Proficiency Test"/>
            </xsd:restriction>
          </xsd:simpleType>
        </xsd:union>
      </xsd:simpleType>
    </xsd:element>
    <xsd:element name="Year" ma:index="15" nillable="true" ma:displayName="Year" ma:description="Include metadata on the year this file applies to." ma:format="Dropdown" ma:internalName="Year">
      <xsd:simpleType>
        <xsd:union memberTypes="dms:Text">
          <xsd:simpleType>
            <xsd:restriction base="dms:Choice">
              <xsd:enumeration value="Pre 2020"/>
              <xsd:enumeration value="2021"/>
              <xsd:enumeration value="2022"/>
              <xsd:enumeration value="2023"/>
              <xsd:enumeration value="2024"/>
            </xsd:restriction>
          </xsd:simpleType>
        </xsd:union>
      </xsd:simpleType>
    </xsd:element>
    <xsd:element name="Month" ma:index="16" nillable="true" ma:displayName="Month" ma:description="What month does the data apply to." ma:format="Dropdown" ma:internalName="Month">
      <xsd:simpleType>
        <xsd:restriction base="dms:Choice">
          <xsd:enumeration value="January"/>
          <xsd:enumeration value="February"/>
          <xsd:enumeration value="March"/>
          <xsd:enumeration value="April"/>
          <xsd:enumeration value="May"/>
          <xsd:enumeration value="June"/>
          <xsd:enumeration value="July"/>
          <xsd:enumeration value="August"/>
          <xsd:enumeration value="September"/>
          <xsd:enumeration value="October"/>
          <xsd:enumeration value="November"/>
          <xsd:enumeration value="December"/>
        </xsd:restriction>
      </xsd:simpleType>
    </xsd:element>
    <xsd:element name="DocumentStatus" ma:index="17" nillable="true" ma:displayName="Document Status" ma:description="Describe the status of the document." ma:format="Dropdown" ma:internalName="DocumentStatus">
      <xsd:simpleType>
        <xsd:restriction base="dms:Choice">
          <xsd:enumeration value="Completed"/>
          <xsd:enumeration value="In-Progress"/>
          <xsd:enumeration value="Draft"/>
          <xsd:enumeration value="Under Review"/>
          <xsd:enumeration value="Out of Date"/>
          <xsd:enumeration value="Living Document"/>
          <xsd:enumeration value="Fillable"/>
          <xsd:enumeration value="Archived"/>
        </xsd:restriction>
      </xsd:simpleType>
    </xsd:element>
    <xsd:element name="DocumentType_x002f_Class" ma:index="18" nillable="true" ma:displayName="Document Type/ Class" ma:description="Describe the document type or class." ma:format="Dropdown" ma:internalName="DocumentType_x002f_Clas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Reference"/>
                        <xsd:enumeration value="Form"/>
                        <xsd:enumeration value="Template"/>
                        <xsd:enumeration value="ISO SOP"/>
                        <xsd:enumeration value="Non-ISO SOP"/>
                        <xsd:enumeration value="LIMS Data"/>
                        <xsd:enumeration value="Minutes"/>
                        <xsd:enumeration value="Manual"/>
                        <xsd:enumeration value="Image"/>
                        <xsd:enumeration value="Graphs"/>
                        <xsd:enumeration value="Map"/>
                        <xsd:enumeration value="Contract"/>
                        <xsd:enumeration value="Inventory"/>
                        <xsd:enumeration value="Certificate"/>
                        <xsd:enumeration value="Code"/>
                        <xsd:enumeration value="Licence"/>
                        <xsd:enumeration value="Database"/>
                        <xsd:enumeration value="Tracking"/>
                        <xsd:enumeration value="Non-Conformance Report"/>
                        <xsd:enumeration value="Improvement Report"/>
                        <xsd:enumeration value="Feedback"/>
                        <xsd:enumeration value="Results"/>
                        <xsd:enumeration value="Raw Data"/>
                        <xsd:enumeration value="Presentation"/>
                        <xsd:enumeration value="Email"/>
                        <xsd:enumeration value="Report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Location" ma:index="19" nillable="true" ma:displayName="Location" ma:description="Description of location" ma:format="Dropdown" ma:internalName="Location">
      <xsd:simpleType>
        <xsd:union memberTypes="dms:Text">
          <xsd:simpleType>
            <xsd:restriction base="dms:Choice">
              <xsd:enumeration value="129"/>
              <xsd:enumeration value="214"/>
              <xsd:enumeration value="223"/>
              <xsd:enumeration value="228"/>
              <xsd:enumeration value="259"/>
              <xsd:enumeration value="261"/>
              <xsd:enumeration value="262"/>
              <xsd:enumeration value="263"/>
              <xsd:enumeration value="264"/>
              <xsd:enumeration value="265"/>
              <xsd:enumeration value="266"/>
              <xsd:enumeration value="267"/>
              <xsd:enumeration value="268"/>
              <xsd:enumeration value="272"/>
              <xsd:enumeration value="305"/>
              <xsd:enumeration value="City Of Ottawa"/>
            </xsd:restriction>
          </xsd:simpleType>
        </xsd:un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6ddb0ec-cae1-4b94-bdc6-d5be94c720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Owner" ma:index="26" nillable="true" ma:displayName="Owner" ma:description="Document owner or responsible/ related party." ma:format="Dropdown" ma:internalName="Own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Jean-Francois Mercier"/>
                    <xsd:enumeration value="Matthew Cook"/>
                    <xsd:enumeration value="Christian Ouellet"/>
                    <xsd:enumeration value="Marc Bean"/>
                    <xsd:enumeration value="Genowefa Olender"/>
                    <xsd:enumeration value="Anika Gnaedinger"/>
                    <xsd:enumeration value="Christopher Rinaldo"/>
                    <xsd:enumeration value="Aissata Sidibe"/>
                    <xsd:enumeration value="Stephen Kiser"/>
                    <xsd:enumeration value="Michael Cooke"/>
                    <xsd:enumeration value="Cassandra Lavign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2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nalysisType" ma:index="32" nillable="true" ma:displayName="Analysis Type" ma:description="Type of analysis being used." ma:format="Dropdown" ma:internalName="AnalysisType">
      <xsd:simpleType>
        <xsd:restriction base="dms:Choice">
          <xsd:enumeration value="Gamma"/>
          <xsd:enumeration value="Gas Proportional Counting"/>
          <xsd:enumeration value="Alpa Spec"/>
          <xsd:enumeration value="LSC"/>
          <xsd:enumeration value="ICPMS"/>
        </xsd:restriction>
      </xsd:simpleType>
    </xsd:element>
    <xsd:element name="MediaLengthInSeconds" ma:index="3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82f90-a588-4221-9ba0-cc9a2dc4dcab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b956830d-576f-480c-a194-ffd55dbcbd3a}" ma:internalName="TaxCatchAll" ma:showField="CatchAllData" ma:web="16e82f90-a588-4221-9ba0-cc9a2dc4dc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3BD7462AF7F34BB8336889B96C0E41" ma:contentTypeVersion="17" ma:contentTypeDescription="Crée un document." ma:contentTypeScope="" ma:versionID="335559fbc8a6880d54d6ce59dd42cd9b">
  <xsd:schema xmlns:xsd="http://www.w3.org/2001/XMLSchema" xmlns:xs="http://www.w3.org/2001/XMLSchema" xmlns:p="http://schemas.microsoft.com/office/2006/metadata/properties" xmlns:ns2="6631efdb-a059-4d5c-af0b-f731f14d33d3" xmlns:ns3="04dbe0ac-a88c-42fe-990f-462ef144ff25" targetNamespace="http://schemas.microsoft.com/office/2006/metadata/properties" ma:root="true" ma:fieldsID="ffe3d10b13b66a2efcb1018fb280f673" ns2:_="" ns3:_="">
    <xsd:import namespace="6631efdb-a059-4d5c-af0b-f731f14d33d3"/>
    <xsd:import namespace="04dbe0ac-a88c-42fe-990f-462ef144ff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1efdb-a059-4d5c-af0b-f731f14d33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3a5e057b-9dc0-420d-9cdc-9e40336a74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be0ac-a88c-42fe-990f-462ef144ff2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4c2d1d1-0b64-4a62-bb51-92752fe81e78}" ma:internalName="TaxCatchAll" ma:showField="CatchAllData" ma:web="04dbe0ac-a88c-42fe-990f-462ef144ff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1ADDBD-7AE0-4BF4-80F3-A22C04294585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ab521e1-8720-4533-8025-5c945dd49c24"/>
    <ds:schemaRef ds:uri="http://purl.org/dc/elements/1.1/"/>
    <ds:schemaRef ds:uri="http://schemas.microsoft.com/office/2006/metadata/properties"/>
    <ds:schemaRef ds:uri="16e82f90-a588-4221-9ba0-cc9a2dc4dcab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F2E7054-4146-4A59-96BC-D558F27836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b521e1-8720-4533-8025-5c945dd49c24"/>
    <ds:schemaRef ds:uri="16e82f90-a588-4221-9ba0-cc9a2dc4dc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6710DE-CBBE-4547-8108-69B36284B5ED}"/>
</file>

<file path=customXml/itemProps4.xml><?xml version="1.0" encoding="utf-8"?>
<ds:datastoreItem xmlns:ds="http://schemas.openxmlformats.org/officeDocument/2006/customXml" ds:itemID="{38B1FB0E-62E5-4C38-A6DD-67EF657B2C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1233</TotalTime>
  <Words>30</Words>
  <Application>Microsoft Office PowerPoint</Application>
  <PresentationFormat>On-screen Show (4:3)</PresentationFormat>
  <Paragraphs>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National Monitoring Section  Tritium in Atmospheric Water Vapour  Section national de surveillance Tritium dans la vapeur d’eau atmosphérique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Health Canada - Santé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NMS Tritium in Drinking Water</dc:title>
  <dc:creator>hcuser</dc:creator>
  <cp:lastModifiedBy>Tremblay, Marilyn (HC/SC)</cp:lastModifiedBy>
  <cp:revision>101</cp:revision>
  <dcterms:created xsi:type="dcterms:W3CDTF">2013-11-26T20:26:38Z</dcterms:created>
  <dcterms:modified xsi:type="dcterms:W3CDTF">2025-07-23T16:53:43Z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0x0101008F3BD7462AF7F34BB8336889B96C0E41</vt:lpwstr>
  </property>
  <property fmtid="{D5CDD505-2E9C-101B-9397-08002B2CF9AE}" pid="3" name="_dlc_DocIdItemGuid">
    <vt:lpwstr>9b5c567a-6247-4c93-8b40-177ce9fdfbb8</vt:lpwstr>
  </property>
  <property fmtid="{D5CDD505-2E9C-101B-9397-08002B2CF9AE}" pid="4" name="MediaServiceImageTags">
    <vt:lpwstr/>
  </property>
  <property fmtid="{D5CDD505-2E9C-101B-9397-08002B2CF9AE}" pid="5" name="MSIP_Label_05d8ed60-cd71-485b-a85b-277aaf32f506_Enabled">
    <vt:lpwstr>true</vt:lpwstr>
  </property>
  <property fmtid="{D5CDD505-2E9C-101B-9397-08002B2CF9AE}" pid="6" name="MSIP_Label_05d8ed60-cd71-485b-a85b-277aaf32f506_SetDate">
    <vt:lpwstr>2025-03-06T19:07:32Z</vt:lpwstr>
  </property>
  <property fmtid="{D5CDD505-2E9C-101B-9397-08002B2CF9AE}" pid="7" name="MSIP_Label_05d8ed60-cd71-485b-a85b-277aaf32f506_Method">
    <vt:lpwstr>Standard</vt:lpwstr>
  </property>
  <property fmtid="{D5CDD505-2E9C-101B-9397-08002B2CF9AE}" pid="8" name="MSIP_Label_05d8ed60-cd71-485b-a85b-277aaf32f506_Name">
    <vt:lpwstr>Unclassified</vt:lpwstr>
  </property>
  <property fmtid="{D5CDD505-2E9C-101B-9397-08002B2CF9AE}" pid="9" name="MSIP_Label_05d8ed60-cd71-485b-a85b-277aaf32f506_SiteId">
    <vt:lpwstr>42fd9015-de4d-4223-a368-baeacab48927</vt:lpwstr>
  </property>
  <property fmtid="{D5CDD505-2E9C-101B-9397-08002B2CF9AE}" pid="10" name="MSIP_Label_05d8ed60-cd71-485b-a85b-277aaf32f506_ActionId">
    <vt:lpwstr>d7b29ab7-a73b-4603-903e-febfb8e88eb1</vt:lpwstr>
  </property>
  <property fmtid="{D5CDD505-2E9C-101B-9397-08002B2CF9AE}" pid="11" name="MSIP_Label_05d8ed60-cd71-485b-a85b-277aaf32f506_ContentBits">
    <vt:lpwstr>1</vt:lpwstr>
  </property>
  <property fmtid="{D5CDD505-2E9C-101B-9397-08002B2CF9AE}" pid="12" name="MSIP_Label_05d8ed60-cd71-485b-a85b-277aaf32f506_Tag">
    <vt:lpwstr>10, 3, 0, 1</vt:lpwstr>
  </property>
  <property fmtid="{D5CDD505-2E9C-101B-9397-08002B2CF9AE}" pid="13" name="ClassificationContentMarkingHeaderLocations">
    <vt:lpwstr>Office Theme:8</vt:lpwstr>
  </property>
  <property fmtid="{D5CDD505-2E9C-101B-9397-08002B2CF9AE}" pid="14" name="ClassificationContentMarkingHeaderText">
    <vt:lpwstr>Unclassified / Non classifié</vt:lpwstr>
  </property>
</Properties>
</file>